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115" autoAdjust="0"/>
    <p:restoredTop sz="94660"/>
  </p:normalViewPr>
  <p:slideViewPr>
    <p:cSldViewPr snapToGrid="0">
      <p:cViewPr varScale="1">
        <p:scale>
          <a:sx n="68" d="100"/>
          <a:sy n="68" d="100"/>
        </p:scale>
        <p:origin x="240" y="2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36421-9826-4973-87C2-21EBCEFB6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699BDA-8A34-9415-BD9A-4E96B3786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02874-2636-5060-2C94-BBCF065CD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B1BF-2EEA-4091-913C-ECBD3D33AB5E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7DC67-CDBC-343D-6347-66A0D3288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E5813-2CBC-C76A-AA1D-AC64EA502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4D307-1B6F-4A95-BA45-C8F002B4C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55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8DD72-0CC4-7143-21DB-3F340BCF4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EB9636-D6D7-1A70-64F0-C68338DFE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1831F-6839-692D-08C8-B11493A67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B1BF-2EEA-4091-913C-ECBD3D33AB5E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163B0-6489-D1FD-A248-A418AA958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52831-39A7-27A4-D7E2-D7D2187EB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4D307-1B6F-4A95-BA45-C8F002B4C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10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8A8816-3855-FE79-5BE7-C18ACD351A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F82AE-28ED-2F6B-9140-A75B561EFE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34228-46B1-7548-904F-07F48B594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B1BF-2EEA-4091-913C-ECBD3D33AB5E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1DD76-58ED-C750-61A0-857FFEC49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98E32-6A40-1B5F-16D8-64AF6C900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4D307-1B6F-4A95-BA45-C8F002B4C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656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5117-14D7-5DE2-940A-D474C56E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4DD63-DC02-6600-0B00-6939BDD10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BEF1B-BE0A-66F7-D81D-195F3FC95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B1BF-2EEA-4091-913C-ECBD3D33AB5E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3EEDA-2330-BBBE-A9E3-77967169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F0217-5658-93F0-968D-E495E62EC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4D307-1B6F-4A95-BA45-C8F002B4C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937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EA110-5874-DC32-A83F-C94523048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430F7-0B3E-6696-94B5-830DC4805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135F7-E73E-B0DC-7E8D-185911654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B1BF-2EEA-4091-913C-ECBD3D33AB5E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5F20F-037F-F10C-390A-426EF016A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D67B9-7739-B0B5-6D52-4638D009F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4D307-1B6F-4A95-BA45-C8F002B4C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102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5B611-4E93-D94F-B93D-906C8B1F1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9A1B1-7CA9-8E66-722B-9B6FEB3F3A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CD2CD-34B8-9219-F3A0-884243703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27F1E-D05C-CF46-64AB-50CDEF9AD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B1BF-2EEA-4091-913C-ECBD3D33AB5E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4D942-C385-0829-AD07-C1AFBC1C5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38D54-DB54-FE82-DE0A-7F9F5B453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4D307-1B6F-4A95-BA45-C8F002B4C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34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6C16E-15D8-FFE1-40FC-733101EF2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030DB-C1E4-6486-75D3-C237AA1BB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86C62-9434-9A09-0E7A-22D1EB339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A8C04-5A53-905F-F574-D17FF781D6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9ECE1E-0CF2-0115-B8E2-650A67DF01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2B9759-F931-4058-6011-BEC5883E1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B1BF-2EEA-4091-913C-ECBD3D33AB5E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6AEB60-E1E6-F61E-8C54-3999C9056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5DC6FB-0F75-32A8-9F04-53C8DEFBA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4D307-1B6F-4A95-BA45-C8F002B4C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725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C0292-F558-EEDD-C184-26EFEAA2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6AC961-913B-3C71-25E7-6B0EF3FFA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B1BF-2EEA-4091-913C-ECBD3D33AB5E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55B6C1-A2AC-5EFE-5751-ED075D994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DF0A5-AA8F-2F5D-7109-84F59E581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4D307-1B6F-4A95-BA45-C8F002B4C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759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9D6152-07FD-9DEB-2BD5-B5D64D554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B1BF-2EEA-4091-913C-ECBD3D33AB5E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470C8F-0AA5-3982-C0E6-976580E0D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743D9-D6D0-D3E1-4AFF-AFC766148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4D307-1B6F-4A95-BA45-C8F002B4C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388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BD155-A827-3757-6C76-E0F01FD0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0884A-098C-F538-55AC-F2173EF8A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E2015-EDE1-8787-8879-038BB93AF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93ACC-9D19-8ECB-8676-82CAAA54A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B1BF-2EEA-4091-913C-ECBD3D33AB5E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FC1F4-E2AA-C178-3B26-6A705CA54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A1D7E-CCD8-244A-9BF7-307FEBBEC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4D307-1B6F-4A95-BA45-C8F002B4C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935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A126-9057-4595-F021-E896860CF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B95778-A5F9-CB0B-3882-8838AA412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1C903-0463-8981-38B6-54C45CB07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98824-534A-DA03-1C86-B2DD1E59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5B1BF-2EEA-4091-913C-ECBD3D33AB5E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9AD40-5BD2-FF34-5447-006C41813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6674C-D2AE-18E9-E004-8A58D239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4D307-1B6F-4A95-BA45-C8F002B4C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43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B8061B-0160-17A7-27E9-2076F734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BC37-5D25-4121-7891-6E5385435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B2679-9098-06C9-01F5-7033E4D8C6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5B1BF-2EEA-4091-913C-ECBD3D33AB5E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431BD-0D36-AD4C-EA4E-8FA36C7A0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26E90-22D5-1B9B-F1BC-F4D902BFE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4D307-1B6F-4A95-BA45-C8F002B4C0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958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1734-9990-333E-B38E-A109DE68E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61530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EECE7398 Project:</a:t>
            </a:r>
            <a:b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Neural Algorithm of Style Transfer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45AC8-D8DD-7562-6396-D8FF77F7C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84426"/>
            <a:ext cx="9144000" cy="499114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Presenter: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Juncen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289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ECEB9-FBF9-C4DF-175D-A5C5054BB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08559"/>
            <a:ext cx="113538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Idea: Patch Permutation GAN with Single Style Image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4013F-3F3D-9FF3-5699-F423B6651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9820"/>
            <a:ext cx="10515600" cy="171615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Offline learning method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Network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one style image is used for training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709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8685-C184-DA4A-C05F-1D5EB715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Overview 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DA284-1338-71AF-1CF6-9FCEFE737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936406" cy="381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2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5563A-9D4D-96C5-7BEE-231CE8B31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Permutation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91192-3CC9-09D2-F1E8-006A2A6E0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Idea: Break the style image into many patches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E2594-A7F9-4B67-17DD-6602FB3B1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6" y="2365737"/>
            <a:ext cx="6680579" cy="425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72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BF493-9708-9A0A-58F2-8ACD6336F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Discriminator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CE347C-2107-1452-9534-D773928AE5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Adopt the L-layer CNN structure similar to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PatchGAN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Restrict a relationship between stride and other network parameters: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nary>
                      <m:naryPr>
                        <m:chr m:val="∏"/>
                        <m:limLoc m:val="subSup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Ensure any convolution computation performed on one inner patch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Sliding kernel will not stretch across different patches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CE347C-2107-1452-9534-D773928AE5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C6F5BA1-B514-1EA2-2644-C44ABAA94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49" y="4894663"/>
            <a:ext cx="7889543" cy="184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77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4CF7-1E08-FA82-CAF4-9278A3777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Encoder-Decoder Generator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6CF69-5122-84D6-5BDA-C0B4288BC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1579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Encoder-decoder architecture to accelerate the feed-forward computation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 for the 8 - 9 times decrease of parameter amount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maps are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upsampled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two times bigger than its original size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activation function 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901B9-15D0-43B7-B33E-8410E0D9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543" y="3343992"/>
            <a:ext cx="5427834" cy="329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36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3531E-9E61-3975-616E-0727B0D6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Patch permutation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3FAD1-8893-BBCF-2CCB-603BD63EB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32" y="1487606"/>
            <a:ext cx="7876050" cy="448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81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D670B-599D-9820-2ACF-C5807D66A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388"/>
            <a:ext cx="10515600" cy="1181839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Comparison with arbitrary patch discriminators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D4AEA5C-44F6-78DD-D3AB-E188186EE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199" y="1347954"/>
            <a:ext cx="8379541" cy="4917416"/>
          </a:xfrm>
        </p:spPr>
      </p:pic>
    </p:spTree>
    <p:extLst>
      <p:ext uri="{BB962C8B-B14F-4D97-AF65-F5344CB8AC3E}">
        <p14:creationId xmlns:p14="http://schemas.microsoft.com/office/powerpoint/2010/main" val="2722459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62BCB-A5E0-3ED3-D9CD-F4F8956C6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Comparison with VGG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41990-9A37-56CA-A683-0AE6DA57A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43032" cy="478663"/>
          </a:xfrm>
        </p:spPr>
        <p:txBody>
          <a:bodyPr numCol="2"/>
          <a:lstStyle/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VGG:  			                 GAN: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text, water, outdoor, painting&#10;&#10;Description automatically generated">
            <a:extLst>
              <a:ext uri="{FF2B5EF4-FFF2-40B4-BE49-F238E27FC236}">
                <a16:creationId xmlns:a16="http://schemas.microsoft.com/office/drawing/2014/main" id="{AE10AE34-6073-387D-372B-ECCC6284B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525" y="2342699"/>
            <a:ext cx="1450387" cy="1450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63603F-663B-E8E0-D84B-B65C1C898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77810"/>
            <a:ext cx="1607902" cy="1504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517E29-845A-7DDF-DA88-D54778BAA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28" y="4058439"/>
            <a:ext cx="1701932" cy="158464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DF09654-510C-5032-0AFB-ED3B3B4925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525" y="4058439"/>
            <a:ext cx="1504978" cy="15049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914108-0B09-92C6-EED6-972DCC4B9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2268" y="2377810"/>
            <a:ext cx="1607902" cy="1537824"/>
          </a:xfrm>
          <a:prstGeom prst="rect">
            <a:avLst/>
          </a:prstGeom>
        </p:spPr>
      </p:pic>
      <p:pic>
        <p:nvPicPr>
          <p:cNvPr id="15" name="Picture 14" descr="A picture containing outdoor object, star, night sky&#10;&#10;Description automatically generated">
            <a:extLst>
              <a:ext uri="{FF2B5EF4-FFF2-40B4-BE49-F238E27FC236}">
                <a16:creationId xmlns:a16="http://schemas.microsoft.com/office/drawing/2014/main" id="{0873BD70-4DBE-E8D7-01C6-19670BF3B2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73" y="2342699"/>
            <a:ext cx="1450387" cy="1450387"/>
          </a:xfrm>
          <a:prstGeom prst="rect">
            <a:avLst/>
          </a:prstGeom>
        </p:spPr>
      </p:pic>
      <p:pic>
        <p:nvPicPr>
          <p:cNvPr id="17" name="Picture 16" descr="A picture containing text, fabric&#10;&#10;Description automatically generated">
            <a:extLst>
              <a:ext uri="{FF2B5EF4-FFF2-40B4-BE49-F238E27FC236}">
                <a16:creationId xmlns:a16="http://schemas.microsoft.com/office/drawing/2014/main" id="{04050618-D127-B7E8-E45C-3D33ECCDF4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73" y="4098270"/>
            <a:ext cx="1450387" cy="150497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FB2F63C-3014-704A-BDE3-EEFF6AB84A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540" y="3882788"/>
            <a:ext cx="2571432" cy="192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44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1586</TotalTime>
  <Words>157</Words>
  <Application>Microsoft Macintosh PowerPoint</Application>
  <PresentationFormat>Widescreen</PresentationFormat>
  <Paragraphs>25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等线</vt:lpstr>
      <vt:lpstr>等线 Light</vt:lpstr>
      <vt:lpstr>Arial</vt:lpstr>
      <vt:lpstr>Cambria Math</vt:lpstr>
      <vt:lpstr>Times New Roman</vt:lpstr>
      <vt:lpstr>Office Theme</vt:lpstr>
      <vt:lpstr>EECE7398 Project: A Neural Algorithm of Style Transfer</vt:lpstr>
      <vt:lpstr>Idea: Patch Permutation GAN with Single Style Image</vt:lpstr>
      <vt:lpstr>Network Overview </vt:lpstr>
      <vt:lpstr>Patch Permutation</vt:lpstr>
      <vt:lpstr>Patch Discriminator</vt:lpstr>
      <vt:lpstr>Encoder-Decoder Generator</vt:lpstr>
      <vt:lpstr>Results: Patch permutation</vt:lpstr>
      <vt:lpstr>Results: Comparison with arbitrary patch discriminators</vt:lpstr>
      <vt:lpstr>Results: Comparison with VGG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EECE7398 Project: A Neural Algorithm of Style transfer</dc:title>
  <dc:creator>Zesheng Zhao</dc:creator>
  <cp:lastModifiedBy>Juncen Li</cp:lastModifiedBy>
  <cp:revision>8</cp:revision>
  <dcterms:created xsi:type="dcterms:W3CDTF">2022-12-13T14:50:06Z</dcterms:created>
  <dcterms:modified xsi:type="dcterms:W3CDTF">2022-12-16T18:11:23Z</dcterms:modified>
</cp:coreProperties>
</file>